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" y="7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86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9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2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33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2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3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4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3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5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9BD731A-0F30-4EAE-9F54-3632639DD35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D920841-236E-4618-B7E1-5BCDFC305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4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lastic.com/bf/katona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FE338-3BC1-476D-B5BC-753834554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Fourth Grade Teacher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ECB27-C8FA-46C9-B789-943B3C39B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Scholastic Book Fair </a:t>
            </a:r>
          </a:p>
          <a:p>
            <a:r>
              <a:rPr lang="en-US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http://www.scholastic.com/bf/katonah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November 12-25th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7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mbed.cdn.pais.scholastic.com/v1/channels/sso/products/identifiers/isbn/9780545132053/primary/renditions/700?useMissingImage=true">
            <a:extLst>
              <a:ext uri="{FF2B5EF4-FFF2-40B4-BE49-F238E27FC236}">
                <a16:creationId xmlns:a16="http://schemas.microsoft.com/office/drawing/2014/main" id="{2BCEFBE8-BF7F-49A4-809F-BEE1A61EC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95250"/>
            <a:ext cx="46482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17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mbed.cdn.pais.scholastic.com/v1/channels/sso/products/identifiers/isbn/9780142414606/primary/renditions/700?useMissingImage=true">
            <a:extLst>
              <a:ext uri="{FF2B5EF4-FFF2-40B4-BE49-F238E27FC236}">
                <a16:creationId xmlns:a16="http://schemas.microsoft.com/office/drawing/2014/main" id="{4E858245-556B-4D3A-BCC6-74CE7549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618" y="1535838"/>
            <a:ext cx="3975716" cy="459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49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amp">
            <a:extLst>
              <a:ext uri="{FF2B5EF4-FFF2-40B4-BE49-F238E27FC236}">
                <a16:creationId xmlns:a16="http://schemas.microsoft.com/office/drawing/2014/main" id="{578DB404-B294-4076-9C4B-30B81F2A8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5250"/>
            <a:ext cx="45720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39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mbed.cdn.pais.scholastic.com/v1/channels/sso/products/identifiers/isbn/9780545123334/primary/renditions/700?useMissingImage=true">
            <a:extLst>
              <a:ext uri="{FF2B5EF4-FFF2-40B4-BE49-F238E27FC236}">
                <a16:creationId xmlns:a16="http://schemas.microsoft.com/office/drawing/2014/main" id="{C537B93B-FD8E-4D70-BFE3-8AB215946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95250"/>
            <a:ext cx="45910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17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mbed.cdn.pais.scholastic.com/v1/channels/sso/products/identifiers/isbn/9780142410363/primary/renditions/700?useMissingImage=true">
            <a:extLst>
              <a:ext uri="{FF2B5EF4-FFF2-40B4-BE49-F238E27FC236}">
                <a16:creationId xmlns:a16="http://schemas.microsoft.com/office/drawing/2014/main" id="{934CB877-9C16-497E-BEEE-522AE70F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95250"/>
            <a:ext cx="431482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9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ings of Fire #2: The Lost Heir">
            <a:extLst>
              <a:ext uri="{FF2B5EF4-FFF2-40B4-BE49-F238E27FC236}">
                <a16:creationId xmlns:a16="http://schemas.microsoft.com/office/drawing/2014/main" id="{79EB8E3D-5B23-43D8-B640-58249499C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95250"/>
            <a:ext cx="45910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74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ings of Fire #6: Moon Rising">
            <a:extLst>
              <a:ext uri="{FF2B5EF4-FFF2-40B4-BE49-F238E27FC236}">
                <a16:creationId xmlns:a16="http://schemas.microsoft.com/office/drawing/2014/main" id="{6682144C-98E6-4BED-8273-873666EC1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95250"/>
            <a:ext cx="46005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99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ings of Fire #7: Winter Turning">
            <a:extLst>
              <a:ext uri="{FF2B5EF4-FFF2-40B4-BE49-F238E27FC236}">
                <a16:creationId xmlns:a16="http://schemas.microsoft.com/office/drawing/2014/main" id="{9C55274A-627B-4B93-B1D4-CB2F88CC8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95250"/>
            <a:ext cx="46005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91854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</TotalTime>
  <Words>20</Words>
  <Application>Microsoft Office PowerPoint</Application>
  <PresentationFormat>Widescreen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Fourth Grade Teacher Recommendations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Grade Teacher Recommendations</dc:title>
  <dc:creator>User</dc:creator>
  <cp:lastModifiedBy>Christopher Siciliano</cp:lastModifiedBy>
  <cp:revision>2</cp:revision>
  <dcterms:created xsi:type="dcterms:W3CDTF">2020-11-18T16:47:12Z</dcterms:created>
  <dcterms:modified xsi:type="dcterms:W3CDTF">2020-11-18T19:49:01Z</dcterms:modified>
</cp:coreProperties>
</file>