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" y="7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6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7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0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2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3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9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4629A9-66A6-40C7-8017-D59B56B4BBF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5EE3BD-1AED-48B9-B737-82A92C1D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stic.com/bf/katona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3CD37-6F40-4870-9952-CAA650628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Mrs. Burns Recommendation’s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A4005-09A5-48F6-838D-DC3DED88D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Scholastic Book Fair </a:t>
            </a:r>
          </a:p>
          <a:p>
            <a:r>
              <a:rPr lang="en-US" dirty="0">
                <a:hlinkClick r:id="rId2"/>
              </a:rPr>
              <a:t>http://www.scholastic.com/bf/katonah</a:t>
            </a:r>
            <a:endParaRPr lang="en-US" dirty="0"/>
          </a:p>
          <a:p>
            <a:r>
              <a:rPr lang="en-US" dirty="0"/>
              <a:t>November 12-25th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ut of the Dust">
            <a:extLst>
              <a:ext uri="{FF2B5EF4-FFF2-40B4-BE49-F238E27FC236}">
                <a16:creationId xmlns:a16="http://schemas.microsoft.com/office/drawing/2014/main" id="{7BB2D56D-5107-4F49-B5D6-BF4C3BB2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7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mbed.cdn.pais.scholastic.com/v1/channels/sso/products/identifiers/isbn/9780439717007/primary/renditions/700?useMissingImage=true">
            <a:extLst>
              <a:ext uri="{FF2B5EF4-FFF2-40B4-BE49-F238E27FC236}">
                <a16:creationId xmlns:a16="http://schemas.microsoft.com/office/drawing/2014/main" id="{F98459DE-4CB8-4972-B338-D19062E6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mbed.cdn.pais.scholastic.com/v1/channels/sso/products/identifiers/isbn/9780440402831/primary/renditions/700?useMissingImage=true">
            <a:extLst>
              <a:ext uri="{FF2B5EF4-FFF2-40B4-BE49-F238E27FC236}">
                <a16:creationId xmlns:a16="http://schemas.microsoft.com/office/drawing/2014/main" id="{D0348470-334E-4DA1-B28C-53210678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95250"/>
            <a:ext cx="45339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5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mbed.cdn.pais.scholastic.com/v1/channels/sso/products/identifiers/isbn/9780590486682/primary/renditions/700?useMissingImage=true">
            <a:extLst>
              <a:ext uri="{FF2B5EF4-FFF2-40B4-BE49-F238E27FC236}">
                <a16:creationId xmlns:a16="http://schemas.microsoft.com/office/drawing/2014/main" id="{7CB05305-04CD-4F6C-815F-F0D8909B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95250"/>
            <a:ext cx="41338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4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mbed.cdn.pais.scholastic.com/v1/channels/sso/products/identifiers/isbn/9780545218276/primary/renditions/700?useMissingImage=true">
            <a:extLst>
              <a:ext uri="{FF2B5EF4-FFF2-40B4-BE49-F238E27FC236}">
                <a16:creationId xmlns:a16="http://schemas.microsoft.com/office/drawing/2014/main" id="{2AF7DA3E-EF02-4AE8-9E2B-1FC6E386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9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ogs of War">
            <a:extLst>
              <a:ext uri="{FF2B5EF4-FFF2-40B4-BE49-F238E27FC236}">
                <a16:creationId xmlns:a16="http://schemas.microsoft.com/office/drawing/2014/main" id="{7625A9B9-0B7F-4C4F-A22A-9B3F97C4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mbed.cdn.pais.scholastic.com/v1/channels/sso/products/identifiers/isbn/9780142407332/primary/renditions/700?useMissingImage=true">
            <a:extLst>
              <a:ext uri="{FF2B5EF4-FFF2-40B4-BE49-F238E27FC236}">
                <a16:creationId xmlns:a16="http://schemas.microsoft.com/office/drawing/2014/main" id="{502D6746-6A4B-4326-93E7-5EB8932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5250"/>
            <a:ext cx="44958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69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mbed.cdn.pais.scholastic.com/v1/channels/sso/products/identifiers/isbn/9780064405782/primary/renditions/700?useMissingImage=true">
            <a:extLst>
              <a:ext uri="{FF2B5EF4-FFF2-40B4-BE49-F238E27FC236}">
                <a16:creationId xmlns:a16="http://schemas.microsoft.com/office/drawing/2014/main" id="{CF5CF1E3-F861-4B16-8E03-4F209387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5250"/>
            <a:ext cx="44958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1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mbed.cdn.pais.scholastic.com/v1/channels/sso/products/identifiers/isbn/9780531071397/primary/renditions/700?useMissingImage=true">
            <a:extLst>
              <a:ext uri="{FF2B5EF4-FFF2-40B4-BE49-F238E27FC236}">
                <a16:creationId xmlns:a16="http://schemas.microsoft.com/office/drawing/2014/main" id="{8CA0AA64-143D-4D3F-A223-D71C1605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95250"/>
            <a:ext cx="56864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8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mbed.cdn.pais.scholastic.com/v1/channels/sso/products/identifiers/isbn/9780545846615/primary/renditions/700?useMissingImage=true">
            <a:extLst>
              <a:ext uri="{FF2B5EF4-FFF2-40B4-BE49-F238E27FC236}">
                <a16:creationId xmlns:a16="http://schemas.microsoft.com/office/drawing/2014/main" id="{ED911FD4-D626-4C57-BCD1-74BF938FA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95250"/>
            <a:ext cx="45529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1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mbed.cdn.pais.scholastic.com/v1/channels/sso/products/identifiers/isbn/9781338600896/primary/renditions/700?useMissingImage=true">
            <a:extLst>
              <a:ext uri="{FF2B5EF4-FFF2-40B4-BE49-F238E27FC236}">
                <a16:creationId xmlns:a16="http://schemas.microsoft.com/office/drawing/2014/main" id="{5B59A8BE-1172-48A3-9D9B-1FD1EF3D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95250"/>
            <a:ext cx="44386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50FC89-817B-461E-AE3D-EE318F214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EAA2C-B0A2-4502-87C9-01094AFB2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12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mbed.cdn.pais.scholastic.com/v1/channels/sso/products/identifiers/isbn/9780545116756/primary/renditions/700?useMissingImage=true">
            <a:extLst>
              <a:ext uri="{FF2B5EF4-FFF2-40B4-BE49-F238E27FC236}">
                <a16:creationId xmlns:a16="http://schemas.microsoft.com/office/drawing/2014/main" id="{AFCD79E7-03F1-45C6-8A84-EB02F87D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95250"/>
            <a:ext cx="43719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2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rama">
            <a:extLst>
              <a:ext uri="{FF2B5EF4-FFF2-40B4-BE49-F238E27FC236}">
                <a16:creationId xmlns:a16="http://schemas.microsoft.com/office/drawing/2014/main" id="{28ABAB3B-F276-425A-9F9A-47BC67E7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68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mbed.cdn.pais.scholastic.com/v1/channels/sso/products/identifiers/isbn/9780545356619/primary/renditions/700?useMissingImage=true">
            <a:extLst>
              <a:ext uri="{FF2B5EF4-FFF2-40B4-BE49-F238E27FC236}">
                <a16:creationId xmlns:a16="http://schemas.microsoft.com/office/drawing/2014/main" id="{F15C155C-DA0F-47CE-8CF4-1219802E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80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mbed.cdn.pais.scholastic.com/v1/channels/sso/products/identifiers/isbn/9780060760908/primary/renditions/700?useMissingImage=true">
            <a:extLst>
              <a:ext uri="{FF2B5EF4-FFF2-40B4-BE49-F238E27FC236}">
                <a16:creationId xmlns:a16="http://schemas.microsoft.com/office/drawing/2014/main" id="{E9BF7D16-7372-4E41-9026-FD76C6F6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75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bed.cdn.pais.scholastic.com/v1/channels/sso/products/identifiers/isbn/9780439668217/primary/renditions/700?useMissingImage=true">
            <a:extLst>
              <a:ext uri="{FF2B5EF4-FFF2-40B4-BE49-F238E27FC236}">
                <a16:creationId xmlns:a16="http://schemas.microsoft.com/office/drawing/2014/main" id="{00256F7D-F86D-4C3D-8989-D298C036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95250"/>
            <a:ext cx="45339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43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mbed.cdn.pais.scholastic.com/v1/channels/sso/products/identifiers/isbn/9780763680893/primary/renditions/700?useMissingImage=true">
            <a:extLst>
              <a:ext uri="{FF2B5EF4-FFF2-40B4-BE49-F238E27FC236}">
                <a16:creationId xmlns:a16="http://schemas.microsoft.com/office/drawing/2014/main" id="{B6AD2405-2F22-49D0-8112-736172D3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95250"/>
            <a:ext cx="44862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1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mbed.cdn.pais.scholastic.com/v1/channels/sso/products/identifiers/isbn/9780545902489/primary/renditions/700?useMissingImage=true">
            <a:extLst>
              <a:ext uri="{FF2B5EF4-FFF2-40B4-BE49-F238E27FC236}">
                <a16:creationId xmlns:a16="http://schemas.microsoft.com/office/drawing/2014/main" id="{7E17731A-867E-40C2-9D1E-1211E64E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95250"/>
            <a:ext cx="47053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8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mile">
            <a:extLst>
              <a:ext uri="{FF2B5EF4-FFF2-40B4-BE49-F238E27FC236}">
                <a16:creationId xmlns:a16="http://schemas.microsoft.com/office/drawing/2014/main" id="{06B2BD6A-01DC-4BFD-A313-C309BAB2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3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lora &amp;#38; Ulysses: The Illuminated Adventures">
            <a:extLst>
              <a:ext uri="{FF2B5EF4-FFF2-40B4-BE49-F238E27FC236}">
                <a16:creationId xmlns:a16="http://schemas.microsoft.com/office/drawing/2014/main" id="{F1C977C4-9970-40AB-9DC0-6764C0F5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95250"/>
            <a:ext cx="44862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6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mbed.cdn.pais.scholastic.com/v1/channels/sso/products/identifiers/isbn/9780545540605/primary/renditions/700?useMissingImage=true">
            <a:extLst>
              <a:ext uri="{FF2B5EF4-FFF2-40B4-BE49-F238E27FC236}">
                <a16:creationId xmlns:a16="http://schemas.microsoft.com/office/drawing/2014/main" id="{87B34D8E-C96C-4F4C-A20F-FD6DA808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9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mulet #1: The Stonekeeper">
            <a:extLst>
              <a:ext uri="{FF2B5EF4-FFF2-40B4-BE49-F238E27FC236}">
                <a16:creationId xmlns:a16="http://schemas.microsoft.com/office/drawing/2014/main" id="{D3D5F6B2-EF59-4692-B7B8-0704FCC9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0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ules">
            <a:extLst>
              <a:ext uri="{FF2B5EF4-FFF2-40B4-BE49-F238E27FC236}">
                <a16:creationId xmlns:a16="http://schemas.microsoft.com/office/drawing/2014/main" id="{5BD091EB-1E48-44AA-BC21-B4CE872A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7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mbed.cdn.pais.scholastic.com/v1/channels/sso/products/identifiers/isbn/9780545552738/primary/renditions/700?useMissingImage=true">
            <a:extLst>
              <a:ext uri="{FF2B5EF4-FFF2-40B4-BE49-F238E27FC236}">
                <a16:creationId xmlns:a16="http://schemas.microsoft.com/office/drawing/2014/main" id="{8CF92A1E-FCBD-46F7-AB11-3E326A4F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71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</TotalTime>
  <Words>20</Words>
  <Application>Microsoft Office PowerPoint</Application>
  <PresentationFormat>Widescreen</PresentationFormat>
  <Paragraphs>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Corbel</vt:lpstr>
      <vt:lpstr>Parallax</vt:lpstr>
      <vt:lpstr>Mrs. Burns Recommendation’s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Christopher Siciliano</cp:lastModifiedBy>
  <cp:revision>4</cp:revision>
  <dcterms:created xsi:type="dcterms:W3CDTF">2020-11-17T21:06:49Z</dcterms:created>
  <dcterms:modified xsi:type="dcterms:W3CDTF">2020-11-18T02:59:33Z</dcterms:modified>
</cp:coreProperties>
</file>