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" y="7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2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9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2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1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5229CD-4E62-43D5-A629-6797981212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C906479-D07E-4720-B35D-41AE6F7D3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stic.com/bf/katona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EFBC-F96D-4849-A6DD-DDEFFE6F1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Mrs. </a:t>
            </a:r>
            <a:r>
              <a:rPr lang="en-US" dirty="0" err="1"/>
              <a:t>Carini’s</a:t>
            </a:r>
            <a:r>
              <a:rPr lang="en-US" dirty="0"/>
              <a:t> Book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D4976-1E9F-4228-A9F9-B9B36A1C2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Scholastic Book Fair </a:t>
            </a:r>
          </a:p>
          <a:p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http://www.scholastic.com/bf/katonah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November 12-25th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bed.cdn.pais.scholastic.com/v1/channels/sso/products/identifiers/isbn/9781534425361/primary/renditions/700?useMissingImage=true">
            <a:extLst>
              <a:ext uri="{FF2B5EF4-FFF2-40B4-BE49-F238E27FC236}">
                <a16:creationId xmlns:a16="http://schemas.microsoft.com/office/drawing/2014/main" id="{DFB69138-F6D3-49AB-95BB-FD55386B3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95250"/>
            <a:ext cx="52959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89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bed.cdn.pais.scholastic.com/v1/channels/sso/products/identifiers/isbn/9781338267396/primary/renditions/700?useMissingImage=true">
            <a:extLst>
              <a:ext uri="{FF2B5EF4-FFF2-40B4-BE49-F238E27FC236}">
                <a16:creationId xmlns:a16="http://schemas.microsoft.com/office/drawing/2014/main" id="{D516FBC8-66BE-49B1-AA45-5C70E19E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95250"/>
            <a:ext cx="51720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7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bed.cdn.pais.scholastic.com/v1/channels/sso/products/identifiers/isbn/9780590445108/primary/renditions/700?useMissingImage=true">
            <a:extLst>
              <a:ext uri="{FF2B5EF4-FFF2-40B4-BE49-F238E27FC236}">
                <a16:creationId xmlns:a16="http://schemas.microsoft.com/office/drawing/2014/main" id="{B9460AC6-D0D7-4264-B60B-21F560CEA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652463"/>
            <a:ext cx="6667500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23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bed.cdn.pais.scholastic.com/v1/channels/sso/products/identifiers/isbn/9780689845079/primary/renditions/700?useMissingImage=true">
            <a:extLst>
              <a:ext uri="{FF2B5EF4-FFF2-40B4-BE49-F238E27FC236}">
                <a16:creationId xmlns:a16="http://schemas.microsoft.com/office/drawing/2014/main" id="{88671F7A-CDC2-4FDB-9BA3-F11B8DE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95250"/>
            <a:ext cx="51339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43995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</TotalTime>
  <Words>21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Mrs. Carini’s Book Recommendations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Carini’s Book Recommendations</dc:title>
  <dc:creator>User</dc:creator>
  <cp:lastModifiedBy>Christopher Siciliano</cp:lastModifiedBy>
  <cp:revision>1</cp:revision>
  <dcterms:created xsi:type="dcterms:W3CDTF">2020-11-19T12:47:31Z</dcterms:created>
  <dcterms:modified xsi:type="dcterms:W3CDTF">2020-11-19T15:04:43Z</dcterms:modified>
</cp:coreProperties>
</file>