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8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434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04387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377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121752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308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2791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492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8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552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086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44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678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195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8425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449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74ACDC-B59B-4981-A6BD-EC038906BE27}" type="datetimeFigureOut">
              <a:rPr lang="en-US" smtClean="0"/>
              <a:t>11/16/2020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358C24F-071D-45CC-90F9-EAF1041C9E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3017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holastic.com/bf/katonah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EB3E86-BD8C-4439-947C-35C5D2840B4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>
                <a:solidFill>
                  <a:srgbClr val="FFC000"/>
                </a:solidFill>
              </a:rPr>
              <a:t>Mrs. Couto’s Recommendations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D7F74-909F-46BF-AB60-149B954870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en-US" sz="6700" dirty="0"/>
              <a:t>Scholastic Book Fair </a:t>
            </a:r>
          </a:p>
          <a:p>
            <a:r>
              <a:rPr lang="en-US" sz="6700" dirty="0">
                <a:hlinkClick r:id="rId2"/>
              </a:rPr>
              <a:t>http://www.scholastic.com/bf/katonah</a:t>
            </a:r>
            <a:endParaRPr lang="en-US" sz="6700" dirty="0"/>
          </a:p>
          <a:p>
            <a:r>
              <a:rPr lang="en-US" sz="6700" dirty="0"/>
              <a:t>November 12-25th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9808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mbed.cdn.pais.scholastic.com/v1/channels/sso/products/identifiers/isbn/9780545788922/primary/renditions/700?useMissingImage=true">
            <a:extLst>
              <a:ext uri="{FF2B5EF4-FFF2-40B4-BE49-F238E27FC236}">
                <a16:creationId xmlns:a16="http://schemas.microsoft.com/office/drawing/2014/main" id="{05C2485A-BC78-430F-90C9-3761025FD40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213" y="95250"/>
            <a:ext cx="65055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6900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s://embed.cdn.pais.scholastic.com/v1/channels/sso/products/identifiers/isbn/9780689834516/primary/renditions/700?useMissingImage=true">
            <a:extLst>
              <a:ext uri="{FF2B5EF4-FFF2-40B4-BE49-F238E27FC236}">
                <a16:creationId xmlns:a16="http://schemas.microsoft.com/office/drawing/2014/main" id="{30905ACF-87B3-42DA-9FCE-451266310A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6675" y="95250"/>
            <a:ext cx="44386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093976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s://embed.cdn.pais.scholastic.com/v1/channels/sso/products/identifiers/isbn/9780689834448/primary/renditions/700?useMissingImage=true">
            <a:extLst>
              <a:ext uri="{FF2B5EF4-FFF2-40B4-BE49-F238E27FC236}">
                <a16:creationId xmlns:a16="http://schemas.microsoft.com/office/drawing/2014/main" id="{179942AC-26F8-44A9-9162-9487D35EC4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1913" y="95250"/>
            <a:ext cx="4448175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1399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s://embed.cdn.pais.scholastic.com/v1/channels/sso/products/identifiers/isbn/9781338566673/primary/renditions/700?useMissingImage=true">
            <a:extLst>
              <a:ext uri="{FF2B5EF4-FFF2-40B4-BE49-F238E27FC236}">
                <a16:creationId xmlns:a16="http://schemas.microsoft.com/office/drawing/2014/main" id="{5BBD1DB8-42BB-41E8-B10B-436E478E88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95250"/>
            <a:ext cx="52387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6733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s://embed.cdn.pais.scholastic.com/v1/channels/sso/products/identifiers/isbn/9781338566697/primary/renditions/700?useMissingImage=true">
            <a:extLst>
              <a:ext uri="{FF2B5EF4-FFF2-40B4-BE49-F238E27FC236}">
                <a16:creationId xmlns:a16="http://schemas.microsoft.com/office/drawing/2014/main" id="{54B7B2D8-A2A9-4D41-B686-3B83F3DDA0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95250"/>
            <a:ext cx="52387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87273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s://embed.cdn.pais.scholastic.com/v1/channels/sso/products/identifiers/isbn/9781338566734/primary/renditions/700?useMissingImage=true">
            <a:extLst>
              <a:ext uri="{FF2B5EF4-FFF2-40B4-BE49-F238E27FC236}">
                <a16:creationId xmlns:a16="http://schemas.microsoft.com/office/drawing/2014/main" id="{70E2DA8C-8430-436C-B8EE-04EA8CF825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6625" y="95250"/>
            <a:ext cx="523875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301739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s://embed.cdn.pais.scholastic.com/v1/channels/sso/products/identifiers/isbn/9781338738704/primary/renditions/700?useMissingImage=true">
            <a:extLst>
              <a:ext uri="{FF2B5EF4-FFF2-40B4-BE49-F238E27FC236}">
                <a16:creationId xmlns:a16="http://schemas.microsoft.com/office/drawing/2014/main" id="{AA62AEA7-F9C0-4C23-82F2-92BBDA7C9E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0" y="304800"/>
            <a:ext cx="6667500" cy="624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4656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embed.cdn.pais.scholastic.com/v1/channels/sso/products/identifiers/isbn/9781338572315/primary/renditions/700?useMissingImage=true">
            <a:extLst>
              <a:ext uri="{FF2B5EF4-FFF2-40B4-BE49-F238E27FC236}">
                <a16:creationId xmlns:a16="http://schemas.microsoft.com/office/drawing/2014/main" id="{E6A5A8C3-6DE3-4A51-8969-3DE3A9CE7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0900" y="95250"/>
            <a:ext cx="54102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82907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s://embed.cdn.pais.scholastic.com/v1/channels/sso/products/identifiers/isbn/9781423124849/primary/renditions/700?useMissingImage=true">
            <a:extLst>
              <a:ext uri="{FF2B5EF4-FFF2-40B4-BE49-F238E27FC236}">
                <a16:creationId xmlns:a16="http://schemas.microsoft.com/office/drawing/2014/main" id="{F564B9A9-F6FB-49B1-ACE1-E2B42A64C3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750" y="95250"/>
            <a:ext cx="5524500" cy="666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09314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</TotalTime>
  <Words>20</Words>
  <Application>Microsoft Office PowerPoint</Application>
  <PresentationFormat>Widescreen</PresentationFormat>
  <Paragraphs>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Trebuchet MS</vt:lpstr>
      <vt:lpstr>Wingdings 3</vt:lpstr>
      <vt:lpstr>Facet</vt:lpstr>
      <vt:lpstr>Mrs. Couto’s Recommendations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Mrs. Couto’s Recommendations</dc:title>
  <dc:creator>User</dc:creator>
  <cp:lastModifiedBy>User</cp:lastModifiedBy>
  <cp:revision>2</cp:revision>
  <dcterms:created xsi:type="dcterms:W3CDTF">2020-11-16T17:43:19Z</dcterms:created>
  <dcterms:modified xsi:type="dcterms:W3CDTF">2020-11-16T18:05:33Z</dcterms:modified>
</cp:coreProperties>
</file>