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" y="7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826861-4938-45B8-B607-49C9A73405B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3206727-8F49-4D47-950C-6FA99CB7DE9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940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861-4938-45B8-B607-49C9A73405B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6727-8F49-4D47-950C-6FA99CB7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1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861-4938-45B8-B607-49C9A73405B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6727-8F49-4D47-950C-6FA99CB7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33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861-4938-45B8-B607-49C9A73405B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6727-8F49-4D47-950C-6FA99CB7DE9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5839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861-4938-45B8-B607-49C9A73405B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6727-8F49-4D47-950C-6FA99CB7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33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861-4938-45B8-B607-49C9A73405B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6727-8F49-4D47-950C-6FA99CB7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48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861-4938-45B8-B607-49C9A73405B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6727-8F49-4D47-950C-6FA99CB7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17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861-4938-45B8-B607-49C9A73405B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6727-8F49-4D47-950C-6FA99CB7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01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861-4938-45B8-B607-49C9A73405B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6727-8F49-4D47-950C-6FA99CB7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0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861-4938-45B8-B607-49C9A73405B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6727-8F49-4D47-950C-6FA99CB7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2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861-4938-45B8-B607-49C9A73405B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6727-8F49-4D47-950C-6FA99CB7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1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861-4938-45B8-B607-49C9A73405B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6727-8F49-4D47-950C-6FA99CB7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4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861-4938-45B8-B607-49C9A73405B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6727-8F49-4D47-950C-6FA99CB7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0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861-4938-45B8-B607-49C9A73405B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6727-8F49-4D47-950C-6FA99CB7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6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861-4938-45B8-B607-49C9A73405B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6727-8F49-4D47-950C-6FA99CB7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8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861-4938-45B8-B607-49C9A73405B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6727-8F49-4D47-950C-6FA99CB7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6861-4938-45B8-B607-49C9A73405B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6727-8F49-4D47-950C-6FA99CB7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5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826861-4938-45B8-B607-49C9A73405B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206727-8F49-4D47-950C-6FA99CB7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0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2F515-9036-4FED-9D24-4DA398FD4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Mrs. Egan’s Recommendations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5D1AF-EA2C-420B-926B-C3A2F7679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Scholastic Book Fair Nov 12-25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dirty="0"/>
              <a:t>      </a:t>
            </a:r>
            <a:r>
              <a:rPr lang="en-US" dirty="0">
                <a:solidFill>
                  <a:schemeClr val="tx1"/>
                </a:solidFill>
              </a:rPr>
              <a:t>www.Scholastic.com/bf/katonah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16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mbed.cdn.pais.scholastic.com/v1/channels/sso/products/identifiers/isbn/9780531224304/primary/renditions/700?useMissingImage=true">
            <a:extLst>
              <a:ext uri="{FF2B5EF4-FFF2-40B4-BE49-F238E27FC236}">
                <a16:creationId xmlns:a16="http://schemas.microsoft.com/office/drawing/2014/main" id="{63C793E4-3BDA-4F7D-9D4A-792D3377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95250"/>
            <a:ext cx="54197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78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mbed.cdn.pais.scholastic.com/v1/channels/sso/products/identifiers/isbn/9780062971067/primary/renditions/700?useMissingImage=true">
            <a:extLst>
              <a:ext uri="{FF2B5EF4-FFF2-40B4-BE49-F238E27FC236}">
                <a16:creationId xmlns:a16="http://schemas.microsoft.com/office/drawing/2014/main" id="{500F779F-4FE9-46C6-86AA-A27709AB8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5250"/>
            <a:ext cx="66484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00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mbed.cdn.pais.scholastic.com/v1/channels/sso/products/identifiers/isbn/9781338627053/primary/renditions/700?useMissingImage=true">
            <a:extLst>
              <a:ext uri="{FF2B5EF4-FFF2-40B4-BE49-F238E27FC236}">
                <a16:creationId xmlns:a16="http://schemas.microsoft.com/office/drawing/2014/main" id="{A1D3AF43-2709-4FBB-A0AB-83518DA4B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95250"/>
            <a:ext cx="53244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9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mbed.cdn.pais.scholastic.com/v1/channels/sso/products/identifiers/isbn/9781534462380/primary/renditions/700?useMissingImage=true">
            <a:extLst>
              <a:ext uri="{FF2B5EF4-FFF2-40B4-BE49-F238E27FC236}">
                <a16:creationId xmlns:a16="http://schemas.microsoft.com/office/drawing/2014/main" id="{FA934B92-90F9-4D62-97AD-DE35C5E0A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19213"/>
            <a:ext cx="38100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1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mbed.cdn.pais.scholastic.com/v1/channels/sso/products/identifiers/isbn/9780062747181/primary/renditions/700?useMissingImage=true">
            <a:extLst>
              <a:ext uri="{FF2B5EF4-FFF2-40B4-BE49-F238E27FC236}">
                <a16:creationId xmlns:a16="http://schemas.microsoft.com/office/drawing/2014/main" id="{A955B5F5-DB70-44A8-9900-9F883194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95250"/>
            <a:ext cx="55149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0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mbed.cdn.pais.scholastic.com/v1/channels/sso/products/identifiers/isbn/9781338728507/primary/renditions/700?useMissingImage=true">
            <a:extLst>
              <a:ext uri="{FF2B5EF4-FFF2-40B4-BE49-F238E27FC236}">
                <a16:creationId xmlns:a16="http://schemas.microsoft.com/office/drawing/2014/main" id="{261B5E0B-A435-4EDF-B51A-2380D174F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9525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91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holastic Reader Level 2: Hibernation">
            <a:extLst>
              <a:ext uri="{FF2B5EF4-FFF2-40B4-BE49-F238E27FC236}">
                <a16:creationId xmlns:a16="http://schemas.microsoft.com/office/drawing/2014/main" id="{9EBE0376-77CE-4752-B213-E3154B7DC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9525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3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Magic School Bus Presents: Polar Animals">
            <a:extLst>
              <a:ext uri="{FF2B5EF4-FFF2-40B4-BE49-F238E27FC236}">
                <a16:creationId xmlns:a16="http://schemas.microsoft.com/office/drawing/2014/main" id="{F49EC843-F91E-4FA2-A291-F0EC9D202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638175"/>
            <a:ext cx="666750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82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mbed.cdn.pais.scholastic.com/v1/channels/sso/products/identifiers/isbn/9780545572712/primary/renditions/700?useMissingImage=true">
            <a:extLst>
              <a:ext uri="{FF2B5EF4-FFF2-40B4-BE49-F238E27FC236}">
                <a16:creationId xmlns:a16="http://schemas.microsoft.com/office/drawing/2014/main" id="{8958DBEA-A118-4985-9ADD-8C4A6BBDA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9525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00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mbed.cdn.pais.scholastic.com/v1/channels/sso/products/identifiers/isbn/9780545237574/primary/renditions/700?useMissingImage=true">
            <a:extLst>
              <a:ext uri="{FF2B5EF4-FFF2-40B4-BE49-F238E27FC236}">
                <a16:creationId xmlns:a16="http://schemas.microsoft.com/office/drawing/2014/main" id="{A33181E1-6BA9-4065-8165-4608EC689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95250"/>
            <a:ext cx="44386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7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mbed.cdn.pais.scholastic.com/v1/channels/sso/products/identifiers/isbn/9780545003919/primary/renditions/700?useMissingImage=true">
            <a:extLst>
              <a:ext uri="{FF2B5EF4-FFF2-40B4-BE49-F238E27FC236}">
                <a16:creationId xmlns:a16="http://schemas.microsoft.com/office/drawing/2014/main" id="{5EEAB8A2-B635-4D58-B6F2-AEC5700F9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9525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58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mbed.cdn.pais.scholastic.com/v1/channels/sso/products/identifiers/isbn/9780545099936/primary/renditions/700?useMissingImage=true">
            <a:extLst>
              <a:ext uri="{FF2B5EF4-FFF2-40B4-BE49-F238E27FC236}">
                <a16:creationId xmlns:a16="http://schemas.microsoft.com/office/drawing/2014/main" id="{3051EAD3-A6EC-4342-9185-905E4916B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95250"/>
            <a:ext cx="44291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927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</TotalTime>
  <Words>18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Impact</vt:lpstr>
      <vt:lpstr>Main Event</vt:lpstr>
      <vt:lpstr>Mrs. Egan’s 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Egan’s Recommendations</dc:title>
  <dc:creator>User</dc:creator>
  <cp:lastModifiedBy>Christopher Siciliano</cp:lastModifiedBy>
  <cp:revision>2</cp:revision>
  <dcterms:created xsi:type="dcterms:W3CDTF">2020-11-17T21:44:25Z</dcterms:created>
  <dcterms:modified xsi:type="dcterms:W3CDTF">2020-11-18T02:59:00Z</dcterms:modified>
</cp:coreProperties>
</file>