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E8E0-6FCA-411B-9267-93AABA8E649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5FE632E-6153-4F8F-94AE-1D07540FFE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98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E8E0-6FCA-411B-9267-93AABA8E649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632E-6153-4F8F-94AE-1D07540FFEF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8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E8E0-6FCA-411B-9267-93AABA8E649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632E-6153-4F8F-94AE-1D07540FFE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98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E8E0-6FCA-411B-9267-93AABA8E649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632E-6153-4F8F-94AE-1D07540FFEF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96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E8E0-6FCA-411B-9267-93AABA8E649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632E-6153-4F8F-94AE-1D07540FFE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84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E8E0-6FCA-411B-9267-93AABA8E649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632E-6153-4F8F-94AE-1D07540FFEF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14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E8E0-6FCA-411B-9267-93AABA8E649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632E-6153-4F8F-94AE-1D07540FFEF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57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E8E0-6FCA-411B-9267-93AABA8E649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632E-6153-4F8F-94AE-1D07540FFEF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85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E8E0-6FCA-411B-9267-93AABA8E649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632E-6153-4F8F-94AE-1D07540F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5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E8E0-6FCA-411B-9267-93AABA8E649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632E-6153-4F8F-94AE-1D07540FFEF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9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09FE8E0-6FCA-411B-9267-93AABA8E649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632E-6153-4F8F-94AE-1D07540FFEF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4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FE8E0-6FCA-411B-9267-93AABA8E649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5FE632E-6153-4F8F-94AE-1D07540FFEF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4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lastic.com/bf/katona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A42A2-47D5-4B06-9964-8C8FC4F6BD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Mrs. </a:t>
            </a:r>
            <a:r>
              <a:rPr lang="en-US" dirty="0" err="1">
                <a:solidFill>
                  <a:schemeClr val="accent2"/>
                </a:solidFill>
              </a:rPr>
              <a:t>Garofolo’s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FIFTH GRADE </a:t>
            </a:r>
            <a:r>
              <a:rPr lang="en-US" dirty="0">
                <a:solidFill>
                  <a:schemeClr val="accent2"/>
                </a:solidFill>
              </a:rPr>
              <a:t>RECOMMENDATIONS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39280-DAF7-42D1-96D3-B56EB52F6B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Scholastic Book Fair </a:t>
            </a:r>
          </a:p>
          <a:p>
            <a:r>
              <a:rPr lang="en-US" dirty="0">
                <a:hlinkClick r:id="rId2"/>
              </a:rPr>
              <a:t>http://www.scholastic.com/bf/katonah</a:t>
            </a:r>
            <a:endParaRPr lang="en-US" dirty="0"/>
          </a:p>
          <a:p>
            <a:r>
              <a:rPr lang="en-US" dirty="0"/>
              <a:t>November 12-25th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83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mbed.cdn.pais.scholastic.com/v1/channels/sso/products/identifiers/isbn/9781338209969/primary/renditions/700?useMissingImage=true">
            <a:extLst>
              <a:ext uri="{FF2B5EF4-FFF2-40B4-BE49-F238E27FC236}">
                <a16:creationId xmlns:a16="http://schemas.microsoft.com/office/drawing/2014/main" id="{D282351E-5647-4F3E-BF13-53EF6E07C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5250"/>
            <a:ext cx="44196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269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mbed.cdn.pais.scholastic.com/v1/channels/sso/products/identifiers/isbn/9781338166194/primary/renditions/700?useMissingImage=true">
            <a:extLst>
              <a:ext uri="{FF2B5EF4-FFF2-40B4-BE49-F238E27FC236}">
                <a16:creationId xmlns:a16="http://schemas.microsoft.com/office/drawing/2014/main" id="{22755491-E087-4E68-923A-66DF8AEE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05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mbed.cdn.pais.scholastic.com/v1/channels/sso/products/identifiers/isbn/9780786849079/primary/renditions/700?useMissingImage=true">
            <a:extLst>
              <a:ext uri="{FF2B5EF4-FFF2-40B4-BE49-F238E27FC236}">
                <a16:creationId xmlns:a16="http://schemas.microsoft.com/office/drawing/2014/main" id="{75B1A514-3470-4C9B-BFEA-26D059937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95250"/>
            <a:ext cx="44672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836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mbed.cdn.pais.scholastic.com/v1/channels/sso/products/identifiers/isbn/9780545561471/primary/renditions/700?useMissingImage=true">
            <a:extLst>
              <a:ext uri="{FF2B5EF4-FFF2-40B4-BE49-F238E27FC236}">
                <a16:creationId xmlns:a16="http://schemas.microsoft.com/office/drawing/2014/main" id="{504D840B-DA0C-473A-9CC9-4B33E7071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10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True Confessions of Charlotte Doyle">
            <a:extLst>
              <a:ext uri="{FF2B5EF4-FFF2-40B4-BE49-F238E27FC236}">
                <a16:creationId xmlns:a16="http://schemas.microsoft.com/office/drawing/2014/main" id="{629EB039-DD6F-46C9-A024-CFA095528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5250"/>
            <a:ext cx="4572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68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mbed.cdn.pais.scholastic.com/v1/channels/sso/products/identifiers/isbn/9780545392327/primary/renditions/700?useMissingImage=true">
            <a:extLst>
              <a:ext uri="{FF2B5EF4-FFF2-40B4-BE49-F238E27FC236}">
                <a16:creationId xmlns:a16="http://schemas.microsoft.com/office/drawing/2014/main" id="{407E6798-6A4C-4B56-8768-EF86A7E91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992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mbed.cdn.pais.scholastic.com/v1/channels/sso/products/identifiers/isbn/9780545081771/primary/renditions/700?useMissingImage=true">
            <a:extLst>
              <a:ext uri="{FF2B5EF4-FFF2-40B4-BE49-F238E27FC236}">
                <a16:creationId xmlns:a16="http://schemas.microsoft.com/office/drawing/2014/main" id="{0079A56C-B54E-4091-B434-27BF0B59E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644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mbed.cdn.pais.scholastic.com/v1/channels/sso/products/identifiers/isbn/9780545080910/primary/renditions/700?useMissingImage=true">
            <a:extLst>
              <a:ext uri="{FF2B5EF4-FFF2-40B4-BE49-F238E27FC236}">
                <a16:creationId xmlns:a16="http://schemas.microsoft.com/office/drawing/2014/main" id="{FD4E07F8-3FC5-4126-B214-7F4375F98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289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mbed.cdn.pais.scholastic.com/v1/channels/sso/products/identifiers/isbn/9780545227704/primary/renditions/700?useMissingImage=true">
            <a:extLst>
              <a:ext uri="{FF2B5EF4-FFF2-40B4-BE49-F238E27FC236}">
                <a16:creationId xmlns:a16="http://schemas.microsoft.com/office/drawing/2014/main" id="{3EBB90B2-DD02-4669-A193-2EF473FCF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984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mbed.cdn.pais.scholastic.com/v1/channels/sso/products/identifiers/isbn/9781338053807/primary/renditions/700?useMissingImage=true">
            <a:extLst>
              <a:ext uri="{FF2B5EF4-FFF2-40B4-BE49-F238E27FC236}">
                <a16:creationId xmlns:a16="http://schemas.microsoft.com/office/drawing/2014/main" id="{511F4CA8-83C3-4862-B056-32FB1D723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95250"/>
            <a:ext cx="45815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8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mbed.cdn.pais.scholastic.com/v1/channels/sso/products/identifiers/isbn/9780142300701/primary/renditions/700?useMissingImage=true">
            <a:extLst>
              <a:ext uri="{FF2B5EF4-FFF2-40B4-BE49-F238E27FC236}">
                <a16:creationId xmlns:a16="http://schemas.microsoft.com/office/drawing/2014/main" id="{941AA14A-A2EB-4811-A388-DE7B3BF9C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95250"/>
            <a:ext cx="43910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688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mbed.cdn.pais.scholastic.com/v1/channels/sso/products/identifiers/isbn/9780439796644/primary/renditions/700?useMissingImage=true">
            <a:extLst>
              <a:ext uri="{FF2B5EF4-FFF2-40B4-BE49-F238E27FC236}">
                <a16:creationId xmlns:a16="http://schemas.microsoft.com/office/drawing/2014/main" id="{D7D989B3-9370-4AA7-8E53-BD5CF5C58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95250"/>
            <a:ext cx="45529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89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mbed.cdn.pais.scholastic.com/v1/channels/sso/products/identifiers/isbn/9780545665827/primary/renditions/700?useMissingImage=true">
            <a:extLst>
              <a:ext uri="{FF2B5EF4-FFF2-40B4-BE49-F238E27FC236}">
                <a16:creationId xmlns:a16="http://schemas.microsoft.com/office/drawing/2014/main" id="{BEB1BAFB-6E96-401C-A226-0053660DA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95250"/>
            <a:ext cx="45815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3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mbed.cdn.pais.scholastic.com/v1/channels/sso/products/identifiers/isbn/9781338216134/primary/renditions/700?useMissingImage=true">
            <a:extLst>
              <a:ext uri="{FF2B5EF4-FFF2-40B4-BE49-F238E27FC236}">
                <a16:creationId xmlns:a16="http://schemas.microsoft.com/office/drawing/2014/main" id="{EFD8CC55-F10A-4205-9AB6-C21B17517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95250"/>
            <a:ext cx="45815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95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mbed.cdn.pais.scholastic.com/v1/channels/sso/products/identifiers/isbn/9780545525534/primary/renditions/700?useMissingImage=true">
            <a:extLst>
              <a:ext uri="{FF2B5EF4-FFF2-40B4-BE49-F238E27FC236}">
                <a16:creationId xmlns:a16="http://schemas.microsoft.com/office/drawing/2014/main" id="{EF653658-7422-4845-AE26-BF13C8021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439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mbed.cdn.pais.scholastic.com/v1/channels/sso/products/identifiers/isbn/9780545468039/primary/renditions/700?useMissingImage=true">
            <a:extLst>
              <a:ext uri="{FF2B5EF4-FFF2-40B4-BE49-F238E27FC236}">
                <a16:creationId xmlns:a16="http://schemas.microsoft.com/office/drawing/2014/main" id="{94822C0E-36F9-4077-A303-827EF73E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53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mbed.cdn.pais.scholastic.com/v1/channels/sso/products/identifiers/isbn/9780545799102/primary/renditions/700?useMissingImage=true">
            <a:extLst>
              <a:ext uri="{FF2B5EF4-FFF2-40B4-BE49-F238E27FC236}">
                <a16:creationId xmlns:a16="http://schemas.microsoft.com/office/drawing/2014/main" id="{C33610E4-6178-4CC0-99AC-71D0C25DC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54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mbed.cdn.pais.scholastic.com/v1/channels/sso/products/identifiers/isbn/9780545356626/primary/renditions/700?useMissingImage=true">
            <a:extLst>
              <a:ext uri="{FF2B5EF4-FFF2-40B4-BE49-F238E27FC236}">
                <a16:creationId xmlns:a16="http://schemas.microsoft.com/office/drawing/2014/main" id="{86CBD340-A969-4E52-8D80-DF8E44A41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6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mbed.cdn.pais.scholastic.com/v1/channels/sso/products/identifiers/isbn/9780545356619/primary/renditions/700?useMissingImage=true">
            <a:extLst>
              <a:ext uri="{FF2B5EF4-FFF2-40B4-BE49-F238E27FC236}">
                <a16:creationId xmlns:a16="http://schemas.microsoft.com/office/drawing/2014/main" id="{538D59F5-B326-462F-895D-707C9CF90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757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embed.cdn.pais.scholastic.com/v1/channels/sso/products/identifiers/isbn/9780439164566/primary/renditions/700?useMissingImage=true">
            <a:extLst>
              <a:ext uri="{FF2B5EF4-FFF2-40B4-BE49-F238E27FC236}">
                <a16:creationId xmlns:a16="http://schemas.microsoft.com/office/drawing/2014/main" id="{0B0C1035-BA45-4C68-8FF5-AD4B09C22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87266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</TotalTime>
  <Words>23</Words>
  <Application>Microsoft Office PowerPoint</Application>
  <PresentationFormat>Widescreen</PresentationFormat>
  <Paragraphs>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Gill Sans MT</vt:lpstr>
      <vt:lpstr>Gallery</vt:lpstr>
      <vt:lpstr>Mrs. Garofolo’s  FIFTH GRADE RECOMMENDATIONS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Garofolo’s  FIFTH GRADE RECOMMENDATIONS</dc:title>
  <dc:creator>User</dc:creator>
  <cp:lastModifiedBy>User</cp:lastModifiedBy>
  <cp:revision>2</cp:revision>
  <dcterms:created xsi:type="dcterms:W3CDTF">2020-11-16T17:57:09Z</dcterms:created>
  <dcterms:modified xsi:type="dcterms:W3CDTF">2020-11-16T18:02:49Z</dcterms:modified>
</cp:coreProperties>
</file>