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" y="7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12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9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0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673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764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721F5A-43F3-446B-800A-9560A75B5EB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BFE9F3-6AC2-409A-9502-872B014C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stic.com/bf/katona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7CD-E5C1-472B-8D7B-37FB88F9D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Mrs. Hand’s Book Picks</a:t>
            </a:r>
            <a:br>
              <a:rPr lang="en-US" sz="5400" dirty="0"/>
            </a:br>
            <a:r>
              <a:rPr lang="en-US" sz="3600" dirty="0"/>
              <a:t>Library Media Specialist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AE955-D337-4F01-9E50-6F5F604F3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14548"/>
            <a:ext cx="9070848" cy="8247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Scholastic Book Fair </a:t>
            </a:r>
          </a:p>
          <a:p>
            <a:r>
              <a:rPr lang="en-US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http://www.scholastic.com/bf/katonah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November 12-25th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1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mbed.cdn.pais.scholastic.com/v1/channels/sso/products/identifiers/isbn/9781338122138/primary/renditions/700?useMissingImage=true">
            <a:extLst>
              <a:ext uri="{FF2B5EF4-FFF2-40B4-BE49-F238E27FC236}">
                <a16:creationId xmlns:a16="http://schemas.microsoft.com/office/drawing/2014/main" id="{0B89287D-FF5A-471A-90C4-0E54FA14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9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mbed.cdn.pais.scholastic.com/v1/channels/sso/products/identifiers/isbn/9781338122510/primary/renditions/700?useMissingImage=true">
            <a:extLst>
              <a:ext uri="{FF2B5EF4-FFF2-40B4-BE49-F238E27FC236}">
                <a16:creationId xmlns:a16="http://schemas.microsoft.com/office/drawing/2014/main" id="{122A7593-8FA8-4545-B8CE-CC6D7A31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0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ragon Masters #1: Rise of the Earth Dragon">
            <a:extLst>
              <a:ext uri="{FF2B5EF4-FFF2-40B4-BE49-F238E27FC236}">
                <a16:creationId xmlns:a16="http://schemas.microsoft.com/office/drawing/2014/main" id="{25249150-8B82-450A-A52A-7C6F4280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3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y Guy Presents: Space">
            <a:extLst>
              <a:ext uri="{FF2B5EF4-FFF2-40B4-BE49-F238E27FC236}">
                <a16:creationId xmlns:a16="http://schemas.microsoft.com/office/drawing/2014/main" id="{C4627543-D1C8-43AE-81F0-46335033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7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 Would Win?: Battle Royale">
            <a:extLst>
              <a:ext uri="{FF2B5EF4-FFF2-40B4-BE49-F238E27FC236}">
                <a16:creationId xmlns:a16="http://schemas.microsoft.com/office/drawing/2014/main" id="{07914F94-E109-4E46-B380-4C045F8D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4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mbed.cdn.pais.scholastic.com/v1/channels/sso/products/identifiers/isbn/9781338320275/primary/renditions/700?useMissingImage=true">
            <a:extLst>
              <a:ext uri="{FF2B5EF4-FFF2-40B4-BE49-F238E27FC236}">
                <a16:creationId xmlns:a16="http://schemas.microsoft.com/office/drawing/2014/main" id="{73D5D92D-C648-4E3C-AA1E-AFD9C845B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4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mbed.cdn.pais.scholastic.com/v1/channels/sso/products/identifiers/isbn/9781338320268/primary/renditions/700?useMissingImage=true">
            <a:extLst>
              <a:ext uri="{FF2B5EF4-FFF2-40B4-BE49-F238E27FC236}">
                <a16:creationId xmlns:a16="http://schemas.microsoft.com/office/drawing/2014/main" id="{750015B8-4D8E-4CA9-A36E-69411C35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3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o Would Win?: Polar Bear vs. Grizzly Bear">
            <a:extLst>
              <a:ext uri="{FF2B5EF4-FFF2-40B4-BE49-F238E27FC236}">
                <a16:creationId xmlns:a16="http://schemas.microsoft.com/office/drawing/2014/main" id="{9078E9DB-A5FB-42F5-AA04-0E28BB0F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4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irit Animals #1: Wild Born">
            <a:extLst>
              <a:ext uri="{FF2B5EF4-FFF2-40B4-BE49-F238E27FC236}">
                <a16:creationId xmlns:a16="http://schemas.microsoft.com/office/drawing/2014/main" id="{3C474E3F-129A-4AF8-BB9F-75A9F835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95250"/>
            <a:ext cx="42481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mbed.cdn.pais.scholastic.com/v1/channels/sso/products/identifiers/isbn/9780545522441/primary/renditions/700?useMissingImage=true">
            <a:extLst>
              <a:ext uri="{FF2B5EF4-FFF2-40B4-BE49-F238E27FC236}">
                <a16:creationId xmlns:a16="http://schemas.microsoft.com/office/drawing/2014/main" id="{3BC9BBFF-D725-4679-97F8-C00E9395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95250"/>
            <a:ext cx="42386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4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mbed.cdn.pais.scholastic.com/v1/channels/sso/products/identifiers/isbn/9781338314663/primary/renditions/700?useMissingImage=true">
            <a:extLst>
              <a:ext uri="{FF2B5EF4-FFF2-40B4-BE49-F238E27FC236}">
                <a16:creationId xmlns:a16="http://schemas.microsoft.com/office/drawing/2014/main" id="{6B31AF51-2DC0-40E3-A27A-E41402A0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91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</TotalTime>
  <Words>25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Savon</vt:lpstr>
      <vt:lpstr>Mrs. Hand’s Book Picks Library Media Specialist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LIBRARIAN Mrs. Hand</dc:title>
  <dc:creator>User</dc:creator>
  <cp:lastModifiedBy>Christopher Siciliano</cp:lastModifiedBy>
  <cp:revision>2</cp:revision>
  <dcterms:created xsi:type="dcterms:W3CDTF">2020-11-19T12:02:48Z</dcterms:created>
  <dcterms:modified xsi:type="dcterms:W3CDTF">2020-11-19T15:05:14Z</dcterms:modified>
</cp:coreProperties>
</file>