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0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8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1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4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6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F990EBB-E0BE-4EB4-8D85-B17319F930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28ACCD1-770E-40D2-965C-A7F1986A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bf/katona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F610-A066-44E9-A442-8A792E31A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Mrs. McGrath’s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AB01E-B07F-4A23-98F9-53513A90F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Scholastic Book Fair </a:t>
            </a:r>
          </a:p>
          <a:p>
            <a:r>
              <a:rPr lang="en-US" dirty="0">
                <a:hlinkClick r:id="rId2"/>
              </a:rPr>
              <a:t>http://www.scholastic.com/bf/katonah</a:t>
            </a:r>
            <a:endParaRPr lang="en-US" dirty="0"/>
          </a:p>
          <a:p>
            <a:r>
              <a:rPr lang="en-US" dirty="0"/>
              <a:t>November 12-25th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9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bed.cdn.pais.scholastic.com/v1/channels/sso/products/identifiers/isbn/9780545823357/primary/renditions/700?useMissingImage=true">
            <a:extLst>
              <a:ext uri="{FF2B5EF4-FFF2-40B4-BE49-F238E27FC236}">
                <a16:creationId xmlns:a16="http://schemas.microsoft.com/office/drawing/2014/main" id="{BA58B3CA-589C-4157-8449-31122944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5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mbed.cdn.pais.scholastic.com/v1/channels/sso/products/identifiers/isbn/9780545215794/primary/renditions/700?useMissingImage=true">
            <a:extLst>
              <a:ext uri="{FF2B5EF4-FFF2-40B4-BE49-F238E27FC236}">
                <a16:creationId xmlns:a16="http://schemas.microsoft.com/office/drawing/2014/main" id="{8DD0C74D-777D-4DD4-9865-9157F8B3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mbed.cdn.pais.scholastic.com/v1/channels/sso/products/identifiers/isbn/9781338728460/primary/renditions/700?useMissingImage=true">
            <a:extLst>
              <a:ext uri="{FF2B5EF4-FFF2-40B4-BE49-F238E27FC236}">
                <a16:creationId xmlns:a16="http://schemas.microsoft.com/office/drawing/2014/main" id="{0D58469E-141D-4657-870A-BA5674E3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mbed.cdn.pais.scholastic.com/v1/channels/sso/products/identifiers/isbn/9781338033953/primary/renditions/700?useMissingImage=true">
            <a:extLst>
              <a:ext uri="{FF2B5EF4-FFF2-40B4-BE49-F238E27FC236}">
                <a16:creationId xmlns:a16="http://schemas.microsoft.com/office/drawing/2014/main" id="{0BFDF760-9FCA-42C2-8127-10E8DEB3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3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bed.cdn.pais.scholastic.com/v1/channels/sso/products/identifiers/isbn/9780439701365/primary/renditions/700?useMissingImage=true">
            <a:extLst>
              <a:ext uri="{FF2B5EF4-FFF2-40B4-BE49-F238E27FC236}">
                <a16:creationId xmlns:a16="http://schemas.microsoft.com/office/drawing/2014/main" id="{BC295814-FA5C-41A0-88B3-9C869A34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5250"/>
            <a:ext cx="5334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78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20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Mrs. McGrath’s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McGrath’s Reccommendatio</dc:title>
  <dc:creator>User</dc:creator>
  <cp:lastModifiedBy>User</cp:lastModifiedBy>
  <cp:revision>4</cp:revision>
  <dcterms:created xsi:type="dcterms:W3CDTF">2020-11-16T16:57:10Z</dcterms:created>
  <dcterms:modified xsi:type="dcterms:W3CDTF">2020-11-16T18:06:12Z</dcterms:modified>
</cp:coreProperties>
</file>