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" y="7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5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1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21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6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3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8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2C65-8B2E-4D16-AEB8-414EA9A8B06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D3BC08-31DA-42D2-985E-88B04C1F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bf/katona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D8FB-86D2-46E9-89E2-73812BF46C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Mrs. Miller’s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A6F7A-9D61-4539-AC42-B19F15CD7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Scholastic Book Fair </a:t>
            </a:r>
          </a:p>
          <a:p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http://www.scholastic.com/bf/katonah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November 12-25th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4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Were the Negro Leagues?">
            <a:extLst>
              <a:ext uri="{FF2B5EF4-FFF2-40B4-BE49-F238E27FC236}">
                <a16:creationId xmlns:a16="http://schemas.microsoft.com/office/drawing/2014/main" id="{2A66BA1B-FF7B-49E9-A13D-5C30A4C9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95250"/>
            <a:ext cx="46482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7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mbed.cdn.pais.scholastic.com/v1/channels/sso/products/identifiers/isbn/9780545200721/primary/renditions/700?useMissingImage=true">
            <a:extLst>
              <a:ext uri="{FF2B5EF4-FFF2-40B4-BE49-F238E27FC236}">
                <a16:creationId xmlns:a16="http://schemas.microsoft.com/office/drawing/2014/main" id="{8CDB48D3-A62C-452B-B76D-0B11451A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95250"/>
            <a:ext cx="50958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0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lastic Success With Multiplication Facts: Grades 3-4">
            <a:extLst>
              <a:ext uri="{FF2B5EF4-FFF2-40B4-BE49-F238E27FC236}">
                <a16:creationId xmlns:a16="http://schemas.microsoft.com/office/drawing/2014/main" id="{A9A694D5-9C5C-47D9-A640-FCEE243D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95250"/>
            <a:ext cx="50958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2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bed.cdn.pais.scholastic.com/v1/channels/sso/products/identifiers/isbn/9781338283068/primary/renditions/700?useMissingImage=true">
            <a:extLst>
              <a:ext uri="{FF2B5EF4-FFF2-40B4-BE49-F238E27FC236}">
                <a16:creationId xmlns:a16="http://schemas.microsoft.com/office/drawing/2014/main" id="{9C383861-7FB5-48B9-8DE5-C80A1CC5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7" y="568171"/>
            <a:ext cx="6968971" cy="59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4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 Survived Collection #1-20 (Pack of 20)">
            <a:extLst>
              <a:ext uri="{FF2B5EF4-FFF2-40B4-BE49-F238E27FC236}">
                <a16:creationId xmlns:a16="http://schemas.microsoft.com/office/drawing/2014/main" id="{F49D698C-AFE4-4E38-998F-D881A028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95250"/>
            <a:ext cx="60007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1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mbed.cdn.pais.scholastic.com/v1/channels/sso/products/identifiers/isbn/9781338323214/primary/renditions/700?useMissingImage=true">
            <a:extLst>
              <a:ext uri="{FF2B5EF4-FFF2-40B4-BE49-F238E27FC236}">
                <a16:creationId xmlns:a16="http://schemas.microsoft.com/office/drawing/2014/main" id="{6B8E85F5-29AA-4B9F-B344-6CF0D21BD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95250"/>
            <a:ext cx="45148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7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mbed.cdn.pais.scholastic.com/v1/channels/sso/products/identifiers/isbn/9781338236590/primary/renditions/700?useMissingImage=true">
            <a:extLst>
              <a:ext uri="{FF2B5EF4-FFF2-40B4-BE49-F238E27FC236}">
                <a16:creationId xmlns:a16="http://schemas.microsoft.com/office/drawing/2014/main" id="{BAE0BE8E-E003-46E8-B43C-4CA47B77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95250"/>
            <a:ext cx="45148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4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mbed.cdn.pais.scholastic.com/v1/channels/sso/products/identifiers/isbn/9780439175401/primary/renditions/700?useMissingImage=true">
            <a:extLst>
              <a:ext uri="{FF2B5EF4-FFF2-40B4-BE49-F238E27FC236}">
                <a16:creationId xmlns:a16="http://schemas.microsoft.com/office/drawing/2014/main" id="{2646CCF6-F320-4DC4-82BE-9BB2A907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95250"/>
            <a:ext cx="51339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0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mbed.cdn.pais.scholastic.com/v1/channels/sso/products/identifiers/isbn/9781338612103/primary/renditions/700?useMissingImage=true">
            <a:extLst>
              <a:ext uri="{FF2B5EF4-FFF2-40B4-BE49-F238E27FC236}">
                <a16:creationId xmlns:a16="http://schemas.microsoft.com/office/drawing/2014/main" id="{FDCE1AAE-AFAE-4ED9-A861-23EF6C63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7338"/>
            <a:ext cx="2590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4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mbed.cdn.pais.scholastic.com/v1/channels/sso/products/identifiers/isbn/9781338722901/primary/renditions/700?useMissingImage=true">
            <a:extLst>
              <a:ext uri="{FF2B5EF4-FFF2-40B4-BE49-F238E27FC236}">
                <a16:creationId xmlns:a16="http://schemas.microsoft.com/office/drawing/2014/main" id="{36A7B439-A94E-4ECD-8115-E4F59660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95250"/>
            <a:ext cx="48196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4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mbed.cdn.pais.scholastic.com/v1/channels/sso/products/identifiers/isbn/9781338716399/primary/renditions/700?useMissingImage=true">
            <a:extLst>
              <a:ext uri="{FF2B5EF4-FFF2-40B4-BE49-F238E27FC236}">
                <a16:creationId xmlns:a16="http://schemas.microsoft.com/office/drawing/2014/main" id="{D49119C7-22B8-4E60-BEFF-8B05DC50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557213"/>
            <a:ext cx="40005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2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mbed.cdn.pais.scholastic.com/v1/channels/sso/products/identifiers/isbn/9781338665949/primary/renditions/700?useMissingImage=true">
            <a:extLst>
              <a:ext uri="{FF2B5EF4-FFF2-40B4-BE49-F238E27FC236}">
                <a16:creationId xmlns:a16="http://schemas.microsoft.com/office/drawing/2014/main" id="{046FBA15-96F6-4737-98CD-9AC21EF2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251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</TotalTime>
  <Words>20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Mrs. Miller’s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Miller’s Recommendations</dc:title>
  <dc:creator>User</dc:creator>
  <cp:lastModifiedBy>Christopher Siciliano</cp:lastModifiedBy>
  <cp:revision>3</cp:revision>
  <dcterms:created xsi:type="dcterms:W3CDTF">2020-11-18T23:44:03Z</dcterms:created>
  <dcterms:modified xsi:type="dcterms:W3CDTF">2020-11-19T15:05:51Z</dcterms:modified>
</cp:coreProperties>
</file>