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4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1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7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8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8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03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72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7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1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1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9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0C3C48-C3D2-459E-8823-92F2A6F4F2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E65AA6-71E0-4D54-80C0-81A40C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BDD4-27BF-4E5B-8062-768156433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Mrs. Wayland’s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7C53-070E-41C7-A43B-5E6756B13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Scholastic Book Fair </a:t>
            </a:r>
          </a:p>
          <a:p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http://www.scholastic.com/bf/katonah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9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mbed.cdn.pais.scholastic.com/v1/channels/sso/products/identifiers/isbn/9780545788922/primary/renditions/700?useMissingImage=true">
            <a:extLst>
              <a:ext uri="{FF2B5EF4-FFF2-40B4-BE49-F238E27FC236}">
                <a16:creationId xmlns:a16="http://schemas.microsoft.com/office/drawing/2014/main" id="{4810D4C3-31A6-44CA-9B1C-50078671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5250"/>
            <a:ext cx="65055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7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mbed.cdn.pais.scholastic.com/v1/channels/sso/products/identifiers/isbn/9780062438898/primary/renditions/700?useMissingImage=true">
            <a:extLst>
              <a:ext uri="{FF2B5EF4-FFF2-40B4-BE49-F238E27FC236}">
                <a16:creationId xmlns:a16="http://schemas.microsoft.com/office/drawing/2014/main" id="{63489482-9E48-4081-9CF5-7E42C2A0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2900"/>
            <a:ext cx="56102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2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mbed.cdn.pais.scholastic.com/v1/channels/sso/products/identifiers/isbn/9781338738704/primary/renditions/700?useMissingImage=true">
            <a:extLst>
              <a:ext uri="{FF2B5EF4-FFF2-40B4-BE49-F238E27FC236}">
                <a16:creationId xmlns:a16="http://schemas.microsoft.com/office/drawing/2014/main" id="{FB215791-AFD3-4041-ACBD-FF35F00C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04800"/>
            <a:ext cx="6667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7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mbed.cdn.pais.scholastic.com/v1/channels/sso/products/identifiers/isbn/9781338566673/primary/renditions/700?useMissingImage=true">
            <a:extLst>
              <a:ext uri="{FF2B5EF4-FFF2-40B4-BE49-F238E27FC236}">
                <a16:creationId xmlns:a16="http://schemas.microsoft.com/office/drawing/2014/main" id="{EF5FFF6E-5BC6-4E8F-8E43-E07F8865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95250"/>
            <a:ext cx="52387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0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0545078672/primary/renditions/700?useMissingImage=true">
            <a:extLst>
              <a:ext uri="{FF2B5EF4-FFF2-40B4-BE49-F238E27FC236}">
                <a16:creationId xmlns:a16="http://schemas.microsoft.com/office/drawing/2014/main" id="{89A9DB90-F749-4BC1-AC53-C91EFAE4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95250"/>
            <a:ext cx="44386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4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lastic Reader Level 3: Poppleton In Winter">
            <a:extLst>
              <a:ext uri="{FF2B5EF4-FFF2-40B4-BE49-F238E27FC236}">
                <a16:creationId xmlns:a16="http://schemas.microsoft.com/office/drawing/2014/main" id="{F3609EEA-5C00-4D20-AF5A-94132F9E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95250"/>
            <a:ext cx="44386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9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0689834448/primary/renditions/700?useMissingImage=true">
            <a:extLst>
              <a:ext uri="{FF2B5EF4-FFF2-40B4-BE49-F238E27FC236}">
                <a16:creationId xmlns:a16="http://schemas.microsoft.com/office/drawing/2014/main" id="{A5356CC2-6644-4F71-B2AC-BA33DD4A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76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20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Mrs. Wayland’s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Wayland’s Recommendations</dc:title>
  <dc:creator>User</dc:creator>
  <cp:lastModifiedBy>User</cp:lastModifiedBy>
  <cp:revision>3</cp:revision>
  <dcterms:created xsi:type="dcterms:W3CDTF">2020-11-16T17:17:55Z</dcterms:created>
  <dcterms:modified xsi:type="dcterms:W3CDTF">2020-11-16T18:06:49Z</dcterms:modified>
</cp:coreProperties>
</file>