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" y="7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8819-C085-40A6-AC56-6D3F816E870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467-D426-44AA-A1C7-8D5351A5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7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8819-C085-40A6-AC56-6D3F816E870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467-D426-44AA-A1C7-8D5351A5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5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8819-C085-40A6-AC56-6D3F816E870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467-D426-44AA-A1C7-8D5351A5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73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8819-C085-40A6-AC56-6D3F816E870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467-D426-44AA-A1C7-8D5351A5828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033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8819-C085-40A6-AC56-6D3F816E870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467-D426-44AA-A1C7-8D5351A5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5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8819-C085-40A6-AC56-6D3F816E870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467-D426-44AA-A1C7-8D5351A5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71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8819-C085-40A6-AC56-6D3F816E870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467-D426-44AA-A1C7-8D5351A5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22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8819-C085-40A6-AC56-6D3F816E870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467-D426-44AA-A1C7-8D5351A5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00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8819-C085-40A6-AC56-6D3F816E870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467-D426-44AA-A1C7-8D5351A5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6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8819-C085-40A6-AC56-6D3F816E870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467-D426-44AA-A1C7-8D5351A5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8819-C085-40A6-AC56-6D3F816E870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467-D426-44AA-A1C7-8D5351A5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8819-C085-40A6-AC56-6D3F816E870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467-D426-44AA-A1C7-8D5351A5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8819-C085-40A6-AC56-6D3F816E870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467-D426-44AA-A1C7-8D5351A5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0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8819-C085-40A6-AC56-6D3F816E870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467-D426-44AA-A1C7-8D5351A5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8819-C085-40A6-AC56-6D3F816E870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467-D426-44AA-A1C7-8D5351A5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3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8819-C085-40A6-AC56-6D3F816E870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467-D426-44AA-A1C7-8D5351A5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3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8819-C085-40A6-AC56-6D3F816E870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5467-D426-44AA-A1C7-8D5351A5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5A8819-C085-40A6-AC56-6D3F816E870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D45467-D426-44AA-A1C7-8D5351A5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3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lastic.com/bf/katona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FCC6-5441-470C-80F1-98BB91F36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Second Grade Teacher Recommendations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9F1DD-458F-4F09-9C9F-020F570991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Scholastic Book Fair </a:t>
            </a:r>
          </a:p>
          <a:p>
            <a:r>
              <a:rPr lang="en-US" dirty="0">
                <a:hlinkClick r:id="rId2"/>
              </a:rPr>
              <a:t>http://www.scholastic.com/bf/katonah</a:t>
            </a:r>
            <a:endParaRPr lang="en-US" dirty="0"/>
          </a:p>
          <a:p>
            <a:r>
              <a:rPr lang="en-US" dirty="0"/>
              <a:t>November 12-25th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96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mbed.cdn.pais.scholastic.com/v1/channels/sso/products/identifiers/isbn/9781534462380/primary/renditions/700?useMissingImage=true">
            <a:extLst>
              <a:ext uri="{FF2B5EF4-FFF2-40B4-BE49-F238E27FC236}">
                <a16:creationId xmlns:a16="http://schemas.microsoft.com/office/drawing/2014/main" id="{1865052B-8EB1-431C-A46B-66922C578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19213"/>
            <a:ext cx="38100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68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mbed.cdn.pais.scholastic.com/v1/channels/sso/products/identifiers/isbn/9780439921855/primary/renditions/700?useMissingImage=true">
            <a:extLst>
              <a:ext uri="{FF2B5EF4-FFF2-40B4-BE49-F238E27FC236}">
                <a16:creationId xmlns:a16="http://schemas.microsoft.com/office/drawing/2014/main" id="{D19F1F75-A294-4FDD-AFBB-33FDAAE9A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95250"/>
            <a:ext cx="46958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91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cholastic True or False: Baby Animals">
            <a:extLst>
              <a:ext uri="{FF2B5EF4-FFF2-40B4-BE49-F238E27FC236}">
                <a16:creationId xmlns:a16="http://schemas.microsoft.com/office/drawing/2014/main" id="{F8250746-01F6-45DD-8446-855261A5A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95250"/>
            <a:ext cx="44481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76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mbed.cdn.pais.scholastic.com/v1/channels/sso/products/identifiers/isbn/9781338129977/primary/renditions/700?useMissingImage=true">
            <a:extLst>
              <a:ext uri="{FF2B5EF4-FFF2-40B4-BE49-F238E27FC236}">
                <a16:creationId xmlns:a16="http://schemas.microsoft.com/office/drawing/2014/main" id="{AEDA6418-7425-46AC-AEBE-3A331905D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95250"/>
            <a:ext cx="46577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22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cholastic News: Pets at the White House">
            <a:extLst>
              <a:ext uri="{FF2B5EF4-FFF2-40B4-BE49-F238E27FC236}">
                <a16:creationId xmlns:a16="http://schemas.microsoft.com/office/drawing/2014/main" id="{D791802D-F20C-410A-88E7-5C9F03A01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5250"/>
            <a:ext cx="56388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50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mbed.cdn.pais.scholastic.com/v1/channels/sso/products/identifiers/isbn/9780531224311/primary/renditions/700?useMissingImage=true">
            <a:extLst>
              <a:ext uri="{FF2B5EF4-FFF2-40B4-BE49-F238E27FC236}">
                <a16:creationId xmlns:a16="http://schemas.microsoft.com/office/drawing/2014/main" id="{4D2640F5-8F2A-4A90-99DB-40EBD1B2A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95250"/>
            <a:ext cx="54673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75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mbed.cdn.pais.scholastic.com/v1/channels/sso/products/identifiers/isbn/9780531132685/primary/renditions/700?useMissingImage=true">
            <a:extLst>
              <a:ext uri="{FF2B5EF4-FFF2-40B4-BE49-F238E27FC236}">
                <a16:creationId xmlns:a16="http://schemas.microsoft.com/office/drawing/2014/main" id="{91121F3E-160A-4E0B-97AA-FBAAE51E6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95250"/>
            <a:ext cx="52482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19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ild Life LOL!: Llamas">
            <a:extLst>
              <a:ext uri="{FF2B5EF4-FFF2-40B4-BE49-F238E27FC236}">
                <a16:creationId xmlns:a16="http://schemas.microsoft.com/office/drawing/2014/main" id="{14F7FFF3-AFB7-4595-A53C-E8B718C9D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95250"/>
            <a:ext cx="52482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7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Shark Book">
            <a:extLst>
              <a:ext uri="{FF2B5EF4-FFF2-40B4-BE49-F238E27FC236}">
                <a16:creationId xmlns:a16="http://schemas.microsoft.com/office/drawing/2014/main" id="{F0543990-9ED5-4E40-9E46-BD363915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728663"/>
            <a:ext cx="66675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4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mbed.cdn.pais.scholastic.com/v1/channels/sso/products/identifiers/isbn/9780531246597/primary/renditions/700?useMissingImage=true">
            <a:extLst>
              <a:ext uri="{FF2B5EF4-FFF2-40B4-BE49-F238E27FC236}">
                <a16:creationId xmlns:a16="http://schemas.microsoft.com/office/drawing/2014/main" id="{7009069E-D3F2-4CA0-9C00-9F6E7C7DD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728663"/>
            <a:ext cx="66675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2521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</TotalTime>
  <Words>20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Tw Cen MT</vt:lpstr>
      <vt:lpstr>Droplet</vt:lpstr>
      <vt:lpstr>Second Grade Teacher Recommendations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Grade Teacher Recommendations</dc:title>
  <dc:creator>User</dc:creator>
  <cp:lastModifiedBy>Christopher Siciliano</cp:lastModifiedBy>
  <cp:revision>2</cp:revision>
  <dcterms:created xsi:type="dcterms:W3CDTF">2020-11-18T11:53:22Z</dcterms:created>
  <dcterms:modified xsi:type="dcterms:W3CDTF">2020-11-21T01:31:57Z</dcterms:modified>
</cp:coreProperties>
</file>