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" y="7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3239-BFCC-4904-930A-759E26302E5E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B70EEC6-B48B-44F6-B728-8500622C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8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3239-BFCC-4904-930A-759E26302E5E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70EEC6-B48B-44F6-B728-8500622C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9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3239-BFCC-4904-930A-759E26302E5E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70EEC6-B48B-44F6-B728-8500622C71E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68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3239-BFCC-4904-930A-759E26302E5E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70EEC6-B48B-44F6-B728-8500622C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3239-BFCC-4904-930A-759E26302E5E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70EEC6-B48B-44F6-B728-8500622C71E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168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3239-BFCC-4904-930A-759E26302E5E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70EEC6-B48B-44F6-B728-8500622C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50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3239-BFCC-4904-930A-759E26302E5E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EEC6-B48B-44F6-B728-8500622C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8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3239-BFCC-4904-930A-759E26302E5E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EEC6-B48B-44F6-B728-8500622C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8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3239-BFCC-4904-930A-759E26302E5E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EEC6-B48B-44F6-B728-8500622C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8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3239-BFCC-4904-930A-759E26302E5E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70EEC6-B48B-44F6-B728-8500622C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7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3239-BFCC-4904-930A-759E26302E5E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70EEC6-B48B-44F6-B728-8500622C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3239-BFCC-4904-930A-759E26302E5E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70EEC6-B48B-44F6-B728-8500622C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7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3239-BFCC-4904-930A-759E26302E5E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EEC6-B48B-44F6-B728-8500622C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7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3239-BFCC-4904-930A-759E26302E5E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EEC6-B48B-44F6-B728-8500622C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4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3239-BFCC-4904-930A-759E26302E5E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0EEC6-B48B-44F6-B728-8500622C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2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3239-BFCC-4904-930A-759E26302E5E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70EEC6-B48B-44F6-B728-8500622C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9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63239-BFCC-4904-930A-759E26302E5E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70EEC6-B48B-44F6-B728-8500622C7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lastic.com/bf/katona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BAB2-E061-4BE1-9A8E-D447A2CB17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Third Grade Book 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231CC-EC29-41C6-861E-F6B3BBC579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Scholastic Book Fair </a:t>
            </a:r>
          </a:p>
          <a:p>
            <a:r>
              <a:rPr lang="en-US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http://www.scholastic.com/bf/katonah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November 12-25th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9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mbed.cdn.pais.scholastic.com/v1/channels/sso/products/identifiers/isbn/9780062414168/primary/renditions/700?useMissingImage=true">
            <a:extLst>
              <a:ext uri="{FF2B5EF4-FFF2-40B4-BE49-F238E27FC236}">
                <a16:creationId xmlns:a16="http://schemas.microsoft.com/office/drawing/2014/main" id="{E0892A45-E313-4F07-80D7-7C16E0610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42900"/>
            <a:ext cx="40767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mbed.cdn.pais.scholastic.com/v1/channels/sso/products/identifiers/isbn/9781338305586/primary/renditions/700?useMissingImage=true">
            <a:extLst>
              <a:ext uri="{FF2B5EF4-FFF2-40B4-BE49-F238E27FC236}">
                <a16:creationId xmlns:a16="http://schemas.microsoft.com/office/drawing/2014/main" id="{E695EB99-58AE-46B2-AF3B-4A7DC8D83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95250"/>
            <a:ext cx="45815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8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mbed.cdn.pais.scholastic.com/v1/channels/sso/products/identifiers/isbn/9780689818769/primary/renditions/700?useMissingImage=true">
            <a:extLst>
              <a:ext uri="{FF2B5EF4-FFF2-40B4-BE49-F238E27FC236}">
                <a16:creationId xmlns:a16="http://schemas.microsoft.com/office/drawing/2014/main" id="{25347FC0-8D6E-4322-AA97-C0EF6E57B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95250"/>
            <a:ext cx="45434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401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mbed.cdn.pais.scholastic.com/v1/channels/sso/products/identifiers/isbn/9781338317442/primary/renditions/700?useMissingImage=true">
            <a:extLst>
              <a:ext uri="{FF2B5EF4-FFF2-40B4-BE49-F238E27FC236}">
                <a16:creationId xmlns:a16="http://schemas.microsoft.com/office/drawing/2014/main" id="{809CFB6A-271F-4694-AE82-A99C77167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741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mbed.cdn.pais.scholastic.com/v1/channels/sso/products/identifiers/isbn/9781338541649/primary/renditions/700?useMissingImage=true">
            <a:extLst>
              <a:ext uri="{FF2B5EF4-FFF2-40B4-BE49-F238E27FC236}">
                <a16:creationId xmlns:a16="http://schemas.microsoft.com/office/drawing/2014/main" id="{F4D359E5-5827-41AE-B785-94DE81E60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13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embed.cdn.pais.scholastic.com/v1/channels/sso/products/identifiers/isbn/9780545952781/primary/renditions/700?useMissingImage=true">
            <a:extLst>
              <a:ext uri="{FF2B5EF4-FFF2-40B4-BE49-F238E27FC236}">
                <a16:creationId xmlns:a16="http://schemas.microsoft.com/office/drawing/2014/main" id="{1435DBD2-5C61-4133-9D64-1B2C27808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95250"/>
            <a:ext cx="45434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4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ecoming Naomi Leon">
            <a:extLst>
              <a:ext uri="{FF2B5EF4-FFF2-40B4-BE49-F238E27FC236}">
                <a16:creationId xmlns:a16="http://schemas.microsoft.com/office/drawing/2014/main" id="{E4B73008-50F6-4905-84E9-815F1A4B1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40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mbed.cdn.pais.scholastic.com/v1/channels/sso/products/identifiers/isbn/9780142402535/primary/renditions/700?useMissingImage=true">
            <a:extLst>
              <a:ext uri="{FF2B5EF4-FFF2-40B4-BE49-F238E27FC236}">
                <a16:creationId xmlns:a16="http://schemas.microsoft.com/office/drawing/2014/main" id="{3F2D1A7E-07C7-400A-AB7E-2453B1F9F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028700"/>
            <a:ext cx="3429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57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mbed.cdn.pais.scholastic.com/v1/channels/sso/products/identifiers/isbn/9780440416791/primary/renditions/700?useMissingImage=true">
            <a:extLst>
              <a:ext uri="{FF2B5EF4-FFF2-40B4-BE49-F238E27FC236}">
                <a16:creationId xmlns:a16="http://schemas.microsoft.com/office/drawing/2014/main" id="{75108321-5DA4-4A59-8687-18DE8BE5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9525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16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mbed.cdn.pais.scholastic.com/v1/channels/sso/products/identifiers/isbn/9781338149043/primary/renditions/700?useMissingImage=true">
            <a:extLst>
              <a:ext uri="{FF2B5EF4-FFF2-40B4-BE49-F238E27FC236}">
                <a16:creationId xmlns:a16="http://schemas.microsoft.com/office/drawing/2014/main" id="{37E204AD-79CE-4855-90B7-DDBF98A28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95250"/>
            <a:ext cx="45815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49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lementine">
            <a:extLst>
              <a:ext uri="{FF2B5EF4-FFF2-40B4-BE49-F238E27FC236}">
                <a16:creationId xmlns:a16="http://schemas.microsoft.com/office/drawing/2014/main" id="{4F90D855-A25B-4803-8F5B-E1D6412FF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95250"/>
            <a:ext cx="48672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885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 Survived #2: I Survived the Shark Attacks of 1916">
            <a:extLst>
              <a:ext uri="{FF2B5EF4-FFF2-40B4-BE49-F238E27FC236}">
                <a16:creationId xmlns:a16="http://schemas.microsoft.com/office/drawing/2014/main" id="{19D239B6-CACF-420C-A20B-5F712A5D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72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r. Popper&amp;#39;s Penguins">
            <a:extLst>
              <a:ext uri="{FF2B5EF4-FFF2-40B4-BE49-F238E27FC236}">
                <a16:creationId xmlns:a16="http://schemas.microsoft.com/office/drawing/2014/main" id="{BB4C6C30-B9B8-426B-9D2E-C3DACFEB0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95250"/>
            <a:ext cx="44100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6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mbed.cdn.pais.scholastic.com/v1/channels/sso/products/identifiers/isbn/9781101918715/primary/renditions/700?useMissingImage=true">
            <a:extLst>
              <a:ext uri="{FF2B5EF4-FFF2-40B4-BE49-F238E27FC236}">
                <a16:creationId xmlns:a16="http://schemas.microsoft.com/office/drawing/2014/main" id="{27408DEE-6617-49FE-A65D-01662F139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5250"/>
            <a:ext cx="50482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77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mbed.cdn.pais.scholastic.com/v1/channels/sso/products/identifiers/isbn/9781101919194/primary/renditions/700?useMissingImage=true">
            <a:extLst>
              <a:ext uri="{FF2B5EF4-FFF2-40B4-BE49-F238E27FC236}">
                <a16:creationId xmlns:a16="http://schemas.microsoft.com/office/drawing/2014/main" id="{7BB9C21B-E2D1-42CA-8106-4ED0CFAA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690688"/>
            <a:ext cx="258127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10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embed.cdn.pais.scholastic.com/v1/channels/sso/products/identifiers/isbn/9780064401845/primary/renditions/700?useMissingImage=true">
            <a:extLst>
              <a:ext uri="{FF2B5EF4-FFF2-40B4-BE49-F238E27FC236}">
                <a16:creationId xmlns:a16="http://schemas.microsoft.com/office/drawing/2014/main" id="{7F32B5F7-7C8D-4F6B-8EC3-31332647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95250"/>
            <a:ext cx="44767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01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mbed.cdn.pais.scholastic.com/v1/channels/sso/products/identifiers/isbn/9780142402498/primary/renditions/700?useMissingImage=true">
            <a:extLst>
              <a:ext uri="{FF2B5EF4-FFF2-40B4-BE49-F238E27FC236}">
                <a16:creationId xmlns:a16="http://schemas.microsoft.com/office/drawing/2014/main" id="{60CC8562-9EB7-4579-AA73-84035DB21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95250"/>
            <a:ext cx="46863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33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mbed.cdn.pais.scholastic.com/v1/channels/sso/products/identifiers/isbn/9781338159349/primary/renditions/700?useMissingImage=true">
            <a:extLst>
              <a:ext uri="{FF2B5EF4-FFF2-40B4-BE49-F238E27FC236}">
                <a16:creationId xmlns:a16="http://schemas.microsoft.com/office/drawing/2014/main" id="{8DEC851A-2728-4E77-8D08-34ED0AF26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95250"/>
            <a:ext cx="43910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091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mbed.cdn.pais.scholastic.com/v1/channels/sso/products/identifiers/isbn/9780545849135/primary/renditions/700?useMissingImage=true">
            <a:extLst>
              <a:ext uri="{FF2B5EF4-FFF2-40B4-BE49-F238E27FC236}">
                <a16:creationId xmlns:a16="http://schemas.microsoft.com/office/drawing/2014/main" id="{1528F98A-5B47-4838-A70A-59673904C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3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mbed.cdn.pais.scholastic.com/v1/channels/sso/products/identifiers/isbn/9780142410387/primary/renditions/700?useMissingImage=true">
            <a:extLst>
              <a:ext uri="{FF2B5EF4-FFF2-40B4-BE49-F238E27FC236}">
                <a16:creationId xmlns:a16="http://schemas.microsoft.com/office/drawing/2014/main" id="{280D85CE-4A75-4D08-A0CB-969FB4B33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95250"/>
            <a:ext cx="43529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5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mbed.cdn.pais.scholastic.com/v1/channels/sso/products/identifiers/isbn/9780590446983/primary/renditions/700?useMissingImage=true">
            <a:extLst>
              <a:ext uri="{FF2B5EF4-FFF2-40B4-BE49-F238E27FC236}">
                <a16:creationId xmlns:a16="http://schemas.microsoft.com/office/drawing/2014/main" id="{DD2A3D0F-89B1-4BEF-95BF-1150E2681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638175"/>
            <a:ext cx="666750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lora &amp;#38; Ulysses: The Illuminated Adventures">
            <a:extLst>
              <a:ext uri="{FF2B5EF4-FFF2-40B4-BE49-F238E27FC236}">
                <a16:creationId xmlns:a16="http://schemas.microsoft.com/office/drawing/2014/main" id="{002A6735-F87D-4F5E-813B-8D89DB8CA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95250"/>
            <a:ext cx="44862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2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ird Grade Angels">
            <a:extLst>
              <a:ext uri="{FF2B5EF4-FFF2-40B4-BE49-F238E27FC236}">
                <a16:creationId xmlns:a16="http://schemas.microsoft.com/office/drawing/2014/main" id="{A71B9687-8EE0-4084-BC48-61E6CCF4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6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mbed.cdn.pais.scholastic.com/v1/channels/sso/products/identifiers/isbn/9780545645324/primary/renditions/700?useMissingImage=true">
            <a:extLst>
              <a:ext uri="{FF2B5EF4-FFF2-40B4-BE49-F238E27FC236}">
                <a16:creationId xmlns:a16="http://schemas.microsoft.com/office/drawing/2014/main" id="{C55D547C-629B-471F-9292-9DDFB32F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95250"/>
            <a:ext cx="45815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2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o Would Win?: Battle Royale">
            <a:extLst>
              <a:ext uri="{FF2B5EF4-FFF2-40B4-BE49-F238E27FC236}">
                <a16:creationId xmlns:a16="http://schemas.microsoft.com/office/drawing/2014/main" id="{C429DEE0-A123-4DCB-AD3C-453AB14C5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95250"/>
            <a:ext cx="44481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5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mbed.cdn.pais.scholastic.com/v1/channels/sso/products/identifiers/isbn/9781338216318/primary/renditions/700?useMissingImage=true">
            <a:extLst>
              <a:ext uri="{FF2B5EF4-FFF2-40B4-BE49-F238E27FC236}">
                <a16:creationId xmlns:a16="http://schemas.microsoft.com/office/drawing/2014/main" id="{7B285027-8977-4443-99A2-F098FF41C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95250"/>
            <a:ext cx="45910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4896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</TotalTime>
  <Words>20</Words>
  <Application>Microsoft Office PowerPoint</Application>
  <PresentationFormat>Widescreen</PresentationFormat>
  <Paragraphs>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Wisp</vt:lpstr>
      <vt:lpstr>Third Grade Book Recommendations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Grade Book Recommendations</dc:title>
  <dc:creator>User</dc:creator>
  <cp:lastModifiedBy>Christopher Siciliano</cp:lastModifiedBy>
  <cp:revision>2</cp:revision>
  <dcterms:created xsi:type="dcterms:W3CDTF">2020-11-20T14:16:56Z</dcterms:created>
  <dcterms:modified xsi:type="dcterms:W3CDTF">2020-11-20T14:48:06Z</dcterms:modified>
</cp:coreProperties>
</file>